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לפי הטבלה, מה משותף לכל ארבעת הסוגים? ← בכולם יש מעורבות הפקתית כלשהי | מה מייחד את הדוקו־ריאליטי? ← מצלמות מלוות אנשים אמיתיים בשגרת היומיום</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בטקסט נכתב שהסדרה התיעודית ״סללה את הדרך״ לסדרות שבאו אחריה. מה פירוש הביטוי? ← פתחה אפשרות לסדרות שבאו אחריה. המשפט בטקסט: "חדר העריכה הוא הכותב השקט של הסדרה…".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לא נכון – סדרה ש״מבוססת על סיפור אמיתי״ מצולמת בלי תכנון ובלי עריכה. | ✅ נכון – בריאליטי תחרותי אין תסריט מילולי, אבל המפיקים בונים מסגרת מראש. | ✅ נכון – הסדרה שנחשבת ל״אבי הז׳אנר״ של הדוקו־ריאליטי תיעדה משפחה אחת במשך שבעה חודשים. | ❌ לא נכון – תוכנית המתיחות במצלמה נסתרת שודרה לראשונה בתחילת שנות השבעים.</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מתמודדים מודחים אחד אחרי השני עד שיש זוכה ← 📺 קרוב לריאליטי | תסריטאים כותבים מראש את העלילה והדיאלוגים ← 🎬 קרוב לסדרת תסריט | העלילה נבנית בעיקר בחדר העריכה ממאות שעות צילום ← 📺 קרוב לריאליטי | כל סצנה מצולמת שוב ושוב עד שהיא יוצאת מושלמת ← 🎬 קרוב לסדרת תסריט | עריכה עלולה לחבר משפט שהמשתתף לא אמר כך ← 📺 קרוב לריאליטי | מעצבים תפאורה ותלבושות לכל סצנה ← 🎬 קרוב לסדרת תסריט</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 לתלמידים: פנו ליועצת, לנאמני החוסן המורים או לנאמני החוסן התלמידים.</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"מסך מלא בחברים – או מלא במלכודות?" ושאלות בסגנון בגרות על מטרה, מבנה וקישוריות. תשובות: מהי המטרה העיקרית של הטקסט? ← לשכנע שצפייה מודעת עדיפה גם על ויתור על המסך וגם על צפייה פסיבית | מה תפקידה של הפסקה הרביעית במבנה הטיעון? ← היא מציגה טענת נגד ונתונים ודוגמאות שתומכים בה</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סדרות וריאליטי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sdarot-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סדרות וריאליטי</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מה קורה מאחורי המסך</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סדרות וריאליטי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חשבו על פרק אחד שראיתם בסדרה או בתוכנית ריאליטי. מה לדעתכם צולם שם ״באמת״, ומה ייתכן שתוכנן מראש או נערך? והאם קרה לכם פעם ששיניתם דעה על מישהו בגלל רגע אחד על המסך?</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להבחין בין סדרת תסריט, ריאליטי תחרותי, דוקו־ריאליטי ומצלמה נסתרת, ולהבין מה מיוצר מראש בכל סוג.</a:t>
            </a:r>
          </a:p>
          <a:p>
            <a:pPr rtl="1" algn="r">
              <a:spcAft>
                <a:spcPts val="600"/>
              </a:spcAft>
            </a:pPr>
            <a:r>
              <a:rPr sz="1500" b="0" lang="he-IL">
                <a:solidFill>
                  <a:srgbClr val="2B2540"/>
                </a:solidFill>
                <a:latin typeface="Arial"/>
                <a:ea typeface="Arial"/>
                <a:cs typeface="Arial"/>
                <a:sym typeface="Arial"/>
              </a:rPr>
              <a:t>• להבין איך עריכה בונה דמויות וסיפור, למשל ״הרשעית של העונה״ ו״הדבקת משפטים״, ולצפות בעין ביקורתית.</a:t>
            </a:r>
          </a:p>
          <a:p>
            <a:pPr rtl="1" algn="r">
              <a:spcAft>
                <a:spcPts val="600"/>
              </a:spcAft>
            </a:pPr>
            <a:r>
              <a:rPr sz="1500" b="0" lang="he-IL">
                <a:solidFill>
                  <a:srgbClr val="2B2540"/>
                </a:solidFill>
                <a:latin typeface="Arial"/>
                <a:ea typeface="Arial"/>
                <a:cs typeface="Arial"/>
                <a:sym typeface="Arial"/>
              </a:rPr>
              <a:t>• לפתח אמפתיה למשתתפים ולמשתתפות אמיתיים, להימנע מלעג ומפגיעה ברשת ובקבוצת הכיתה, ולנסח עמדה מנומקת על צפייה מודעת.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סדרות וריאליטי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מגלמים</a:t>
            </a:r>
          </a:p>
          <a:p>
            <a:pPr rtl="1" algn="ctr">
              <a:spcAft>
                <a:spcPts val="600"/>
              </a:spcAft>
            </a:pPr>
            <a:r>
              <a:rPr sz="1700" b="0" lang="he-IL">
                <a:solidFill>
                  <a:srgbClr val="2B2540"/>
                </a:solidFill>
                <a:latin typeface="Arial"/>
                <a:ea typeface="Arial"/>
                <a:cs typeface="Arial"/>
                <a:sym typeface="Arial"/>
              </a:rPr>
              <a:t>משחקים תפקיד של דמות</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מסגרת</a:t>
            </a:r>
          </a:p>
          <a:p>
            <a:pPr rtl="1" algn="ctr">
              <a:spcAft>
                <a:spcPts val="600"/>
              </a:spcAft>
            </a:pPr>
            <a:r>
              <a:rPr sz="1700" b="0" lang="he-IL">
                <a:solidFill>
                  <a:srgbClr val="2B2540"/>
                </a:solidFill>
                <a:latin typeface="Arial"/>
                <a:ea typeface="Arial"/>
                <a:cs typeface="Arial"/>
                <a:sym typeface="Arial"/>
              </a:rPr>
              <a:t>החוקים והמבנה שנקבעים מראש</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הדחות</a:t>
            </a:r>
          </a:p>
          <a:p>
            <a:pPr rtl="1" algn="ctr">
              <a:spcAft>
                <a:spcPts val="600"/>
              </a:spcAft>
            </a:pPr>
            <a:r>
              <a:rPr sz="1700" b="0" lang="he-IL">
                <a:solidFill>
                  <a:srgbClr val="2B2540"/>
                </a:solidFill>
                <a:latin typeface="Arial"/>
                <a:ea typeface="Arial"/>
                <a:cs typeface="Arial"/>
                <a:sym typeface="Arial"/>
              </a:rPr>
              <a:t>הוצאה של מתמודדים ומתמודדות מהתחרות, אחד אחרי השני</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ז׳אנר</a:t>
            </a:r>
          </a:p>
          <a:p>
            <a:pPr rtl="1" algn="ctr">
              <a:spcAft>
                <a:spcPts val="600"/>
              </a:spcAft>
            </a:pPr>
            <a:r>
              <a:rPr sz="1700" b="0" lang="he-IL">
                <a:solidFill>
                  <a:srgbClr val="2B2540"/>
                </a:solidFill>
                <a:latin typeface="Arial"/>
                <a:ea typeface="Arial"/>
                <a:cs typeface="Arial"/>
                <a:sym typeface="Arial"/>
              </a:rPr>
              <a:t>סוג או סגנון של יצירה</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סללה את הדרך</a:t>
            </a:r>
          </a:p>
          <a:p>
            <a:pPr rtl="1" algn="ctr">
              <a:spcAft>
                <a:spcPts val="600"/>
              </a:spcAft>
            </a:pPr>
            <a:r>
              <a:rPr sz="1700" b="0" lang="he-IL">
                <a:solidFill>
                  <a:srgbClr val="2B2540"/>
                </a:solidFill>
                <a:latin typeface="Arial"/>
                <a:ea typeface="Arial"/>
                <a:cs typeface="Arial"/>
                <a:sym typeface="Arial"/>
              </a:rPr>
              <a:t>פתחה אפשרות למה שבא אחריה</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סדרות וריאליטי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סדרות וריאליטי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600" b="1" lang="he-IL">
                <a:solidFill>
                  <a:srgbClr val="6A3FC9"/>
                </a:solidFill>
                <a:latin typeface="Arial"/>
                <a:ea typeface="Arial"/>
                <a:cs typeface="Arial"/>
                <a:sym typeface="Arial"/>
              </a:rPr>
              <a:t>סדרה, ריאליטי, דוקו – מי ממיין את המסך?</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ערב אחד של צפייה. ערב אחד של צפייה יכול לכלול סדרת מתח על חוקרת צעירה, תחרות של מתמודדים על אי ותיעוד של משפחה מפורסמת. כולן ״סדרות״, אבל הן מיוצרות בדרכים שונות לגמרי. כדי לקרוא את המסך נכון, צריך קודם מפה של הסוגים.</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תחנת עצירה: עצרו כאן והציצו בטבלה. איזו שורה הכי הפתיעה אתכם? נסו לשבץ בטבלה תוכנית אחת שאתם מכירים, והסבירו למה היא שייכת לשורה הזאת.</a:t>
            </a:r>
          </a:p>
        </p:txBody>
      </p:sp>
      <p:pic>
        <p:nvPicPr>
          <p:cNvPr id="19" name="Picture 18" descr="sdarot-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סדרות וריאליטי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בחלק הזה נשחה על פני המים ונאתר מידע שכתוב בטקסט ובטבלה.</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לפי הטבלה, מה משותף לכל ארבעת הסוגים?</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כולם מצולמים בלי שום תכנון</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בכולם יש מעורבות הפקתית כלשהי</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בכולם יש תסריט מלא</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מה מייחד את הדוקו־ריאליטי?</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מצלמות מלוות אנשים אמיתיים בשגרת היומיום</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מתמודדים מתחרים על פרס</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שחקנים מקצועיים מגלמים משפחה</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סדרות וריאליטי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נצלול פנימה: נסיק מסקנות, נקשר בין חלקי הטקסט ונבחן את השפה שלו.</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בטקסט נכתב שהסדרה התיעודית ״סללה את הדרך״ לסדרות שבאו אחריה. מה פירוש הביטוי?</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בנתה כביש אמיתי</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פתחה אפשרות לסדרות שבאו אחריה</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חסמה סדרות אחרות</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שמסביר מי ״כותב״ את הריאליטי.</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סדרות וריאליטי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במעמקים תביעו עמדה, תיצרו ותחברו את הנושא לחיים שלכם/ן.</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הקטע שהתפרסם בקבוצה</a:t>
            </a:r>
          </a:p>
          <a:p>
            <a:pPr rtl="1" algn="r">
              <a:spcAft>
                <a:spcPts val="800"/>
              </a:spcAft>
            </a:pPr>
            <a:r>
              <a:rPr sz="1800" b="0" lang="he-IL">
                <a:solidFill>
                  <a:srgbClr val="2B2540"/>
                </a:solidFill>
                <a:latin typeface="Arial"/>
                <a:ea typeface="Arial"/>
                <a:cs typeface="Arial"/>
                <a:sym typeface="Arial"/>
              </a:rPr>
              <a:t>נועם ראה שבקבוצת הכיתה שיתפו קטע מתוכנית תחרות, שבו מתמודדת בוכה אחרי הדחה. מתחת לקטע התחילו תגובות לועגות, וחלק מהחברים ביקשו ממנו להוסיף ״משהו מצחיק״.</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נועם יכול לעשות ולחשוב ברגע הזה? היעזרו במה שלמדתם/ן מהטקסט על עריכה ועל אנשים אמיתיים.</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כתבו פסקת טיעון של 5–7 שורות: האם חשוב שצופים וצופות יידעו לאיזה סוג שייכת התוכנית שהם רואים? הציגו עמדה ושני נימוקים, ולפחות אחד מהם צריך להיות מהטבלה או מהטקסט. סיימו במשפט שמתחיל במילים ״בלי תסריט לא אומר...״.</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סדרות וריאליטי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סדרה ש״מבוססת על סיפור אמיתי״ מצולמת בלי תכנון ובלי עריכה.</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בריאליטי תחרותי אין תסריט מילולי, אבל המפיקים בונים מסגרת מראש.</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הסדרה שנחשבת ל״אבי הז׳אנר״ של הדוקו־ריאליטי תיעדה משפחה אחת במשך שבעה חודשים.</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תוכנית המתיחות במצלמה נסתרת שודרה לראשונה בתחילת שנות השבעים.</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סדרות וריאליטי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מיינו כל מאפיין: האם הוא קרוב לעולם הריאליטי או לעולם סדרות התסריט?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מתמודדים מודחים אחד אחרי השני עד שיש זוכה</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תסריטאים כותבים מראש את העלילה והדיאלוגים</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העלילה נבנית בעיקר בחדר העריכה ממאות שעות צילום</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כל סצנה מצולמת שוב ושוב עד שהיא יוצאת מושלמת</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עריכה עלולה לחבר משפט שהמשתתף לא אמר כך</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מעצבים תפאורה ותלבושות לכל סצנה</a:t>
            </a:r>
          </a:p>
        </p:txBody>
      </p:sp>
      <p:sp>
        <p:nvSpPr>
          <p:cNvPr id="22" name="Rounded Rectangle 21"/>
          <p:cNvSpPr/>
          <p:nvPr/>
        </p:nvSpPr>
        <p:spPr>
          <a:xfrm>
            <a:off x="6355080" y="3666744"/>
            <a:ext cx="544068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קרוב לריאליטי</a:t>
            </a:r>
          </a:p>
        </p:txBody>
      </p:sp>
      <p:sp>
        <p:nvSpPr>
          <p:cNvPr id="23" name="Rounded Rectangle 22"/>
          <p:cNvSpPr/>
          <p:nvPr/>
        </p:nvSpPr>
        <p:spPr>
          <a:xfrm>
            <a:off x="685800" y="3666744"/>
            <a:ext cx="544068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קרוב לסדרת תסריט</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סדרות וריאליטי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נועה אמרה: ״אני לא מפסיקה לצפות, אני פשוט צופה אחרת.״ מה פירוש ״לצפות אחרת״? האם אתם ואתן כבר צופים כך, או שתרצו להתחיל?</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בריאליטי צולמו עשרות שעות, ועל המסך מופיעות דקות ספורות. מי בוחר מה נכנס, ולפי מה? האם זה הוגן כלפי המשתתפים והמשתתפות?</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מה ההבדל בין דיון על תוכנית לבין לעג לאדם אמיתי שמופיע בה? איך אפשר לדבר על פרק בקבוצת הכיתה בלי לפגוע באף אחד?</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סדרות וריאליטי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עש״ן ד״ק – חמישה צעדים לחזור לאיזון</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9683496" y="2286000"/>
            <a:ext cx="2112264"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עצור</a:t>
            </a:r>
          </a:p>
        </p:txBody>
      </p:sp>
      <p:sp>
        <p:nvSpPr>
          <p:cNvPr id="17" name="Rounded Rectangle 16"/>
          <p:cNvSpPr/>
          <p:nvPr/>
        </p:nvSpPr>
        <p:spPr>
          <a:xfrm>
            <a:off x="7434072" y="2286000"/>
            <a:ext cx="2112264"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שרירים</a:t>
            </a:r>
          </a:p>
        </p:txBody>
      </p:sp>
      <p:sp>
        <p:nvSpPr>
          <p:cNvPr id="18" name="Rounded Rectangle 17"/>
          <p:cNvSpPr/>
          <p:nvPr/>
        </p:nvSpPr>
        <p:spPr>
          <a:xfrm>
            <a:off x="5184648" y="2286000"/>
            <a:ext cx="2112264"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נשימה</a:t>
            </a:r>
          </a:p>
        </p:txBody>
      </p:sp>
      <p:sp>
        <p:nvSpPr>
          <p:cNvPr id="19" name="Rounded Rectangle 18"/>
          <p:cNvSpPr/>
          <p:nvPr/>
        </p:nvSpPr>
        <p:spPr>
          <a:xfrm>
            <a:off x="2935224" y="2286000"/>
            <a:ext cx="2112264"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דיבור עצמי</a:t>
            </a:r>
          </a:p>
        </p:txBody>
      </p:sp>
      <p:sp>
        <p:nvSpPr>
          <p:cNvPr id="20" name="Rounded Rectangle 19"/>
          <p:cNvSpPr/>
          <p:nvPr/>
        </p:nvSpPr>
        <p:spPr>
          <a:xfrm>
            <a:off x="685799" y="2286000"/>
            <a:ext cx="2112264"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קדימה</a:t>
            </a:r>
          </a:p>
        </p:txBody>
      </p:sp>
      <p:sp>
        <p:nvSpPr>
          <p:cNvPr id="21" name="Rounded Rectangle 20"/>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חברה הפכה בן לילה ל"רשעית של העונה" והתגובות ברשת כואבות? עש״ן ד״ק: עוצרים ואומרים "עצור!" לפני שמגיבים, שרירים – משחררים, נשימה איטית, דיבור עצמי – "זו עריכה, לא כל האמת", וקדימה – צעד אחד: לבדוק, לשאול, לתמוך. כשמשהו פוגע – פונים ליועצת, לנאמני החוסן המורים או לנאמני החוסן התלמידים.</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סדרות וריאליטי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„ראשית, סדרות וריאליטי הן שפה משותפת. כשכיתה שלמה מדברת על אותו פרק, הצפייה משמשת גשר חברתי, גם בין תלמידים ותלמידות שאין להם הרבה במשותף.“</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המטרה העיקרית של הטקסט?</a:t>
            </a:r>
          </a:p>
          <a:p>
            <a:pPr rtl="1" algn="r">
              <a:spcAft>
                <a:spcPts val="200"/>
              </a:spcAft>
            </a:pPr>
            <a:r>
              <a:rPr sz="1400" b="0" lang="he-IL">
                <a:solidFill>
                  <a:srgbClr val="6B6880"/>
                </a:solidFill>
                <a:latin typeface="Arial"/>
                <a:ea typeface="Arial"/>
                <a:cs typeface="Arial"/>
                <a:sym typeface="Arial"/>
              </a:rPr>
              <a:t>א. למסור מידע על ההיסטוריה של תוכניות הריאליטי   ב. לשכנע שצפייה מודעת עדיפה גם על ויתור על המסך וגם על צפייה פסיבית   ג. לספר סיפור על כיתה שצפתה בפרק משותף</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הרביעית במבנה הטיעון?</a:t>
            </a:r>
          </a:p>
          <a:p>
            <a:pPr rtl="1" algn="r">
              <a:spcAft>
                <a:spcPts val="200"/>
              </a:spcAft>
            </a:pPr>
            <a:r>
              <a:rPr sz="1400" b="0" lang="he-IL">
                <a:solidFill>
                  <a:srgbClr val="6B6880"/>
                </a:solidFill>
                <a:latin typeface="Arial"/>
                <a:ea typeface="Arial"/>
                <a:cs typeface="Arial"/>
                <a:sym typeface="Arial"/>
              </a:rPr>
              <a:t>א. היא מציגה את המסקנה של הכותב/ת   ב. היא מוסיפה נימוק שלישי בעד הצפייה   ג. היא מציגה טענת נגד ונתונים ודוגמאות שתומכים בה</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הסבירו מדוע בחר/ה הכותב/ת להביא נתונים מארצות הברית ומבריטניה, ומדוע הוא/היא מציין/ת שהנתון האמריקאי ״אינו ישראלי״. כיצד הבחירה הזאת משפיעה על אמינות הטיעון?</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סדרות וריאליטי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אַתֶּם אוֹהֲבִים לִרְאוֹת רֵיאָלֵיטִי? מָה אַתֶּם חוֹשְׁבִים: הַכֹּול בְּתָוכְנִית אֲמִיתִּי?</a:t>
            </a:r>
          </a:p>
          <a:p>
            <a:pPr rtl="1" algn="r">
              <a:spcAft>
                <a:spcPts val="500"/>
              </a:spcAft>
            </a:pPr>
            <a:r>
              <a:rPr sz="1700" b="1" lang="he-IL">
                <a:solidFill>
                  <a:srgbClr val="6A3FC9"/>
                </a:solidFill>
                <a:latin typeface="Arial"/>
                <a:ea typeface="Arial"/>
                <a:cs typeface="Arial"/>
                <a:sym typeface="Arial"/>
              </a:rPr>
              <a:t>הֲפָקָה </a:t>
            </a:r>
            <a:r>
              <a:rPr sz="1500" b="0" lang="he-IL">
                <a:solidFill>
                  <a:srgbClr val="6B6880"/>
                </a:solidFill>
                <a:latin typeface="Arial"/>
                <a:ea typeface="Arial"/>
                <a:cs typeface="Arial"/>
                <a:sym typeface="Arial"/>
              </a:rPr>
              <a:t>– production team</a:t>
            </a:r>
          </a:p>
          <a:p>
            <a:pPr rtl="1" algn="r">
              <a:spcAft>
                <a:spcPts val="500"/>
              </a:spcAft>
            </a:pPr>
            <a:r>
              <a:rPr sz="1700" b="1" lang="he-IL">
                <a:solidFill>
                  <a:srgbClr val="6A3FC9"/>
                </a:solidFill>
                <a:latin typeface="Arial"/>
                <a:ea typeface="Arial"/>
                <a:cs typeface="Arial"/>
                <a:sym typeface="Arial"/>
              </a:rPr>
              <a:t>עוֹרְכִים </a:t>
            </a:r>
            <a:r>
              <a:rPr sz="1500" b="0" lang="he-IL">
                <a:solidFill>
                  <a:srgbClr val="6B6880"/>
                </a:solidFill>
                <a:latin typeface="Arial"/>
                <a:ea typeface="Arial"/>
                <a:cs typeface="Arial"/>
                <a:sym typeface="Arial"/>
              </a:rPr>
              <a:t>– editors</a:t>
            </a:r>
          </a:p>
          <a:p>
            <a:pPr rtl="1" algn="r">
              <a:spcAft>
                <a:spcPts val="500"/>
              </a:spcAft>
            </a:pPr>
            <a:r>
              <a:rPr sz="1700" b="1" lang="he-IL">
                <a:solidFill>
                  <a:srgbClr val="6A3FC9"/>
                </a:solidFill>
                <a:latin typeface="Arial"/>
                <a:ea typeface="Arial"/>
                <a:cs typeface="Arial"/>
                <a:sym typeface="Arial"/>
              </a:rPr>
              <a:t>מַדְבִּיקִים </a:t>
            </a:r>
            <a:r>
              <a:rPr sz="1500" b="0" lang="he-IL">
                <a:solidFill>
                  <a:srgbClr val="6B6880"/>
                </a:solidFill>
                <a:latin typeface="Arial"/>
                <a:ea typeface="Arial"/>
                <a:cs typeface="Arial"/>
                <a:sym typeface="Arial"/>
              </a:rPr>
              <a:t>– paste together</a:t>
            </a:r>
          </a:p>
          <a:p>
            <a:pPr rtl="1" algn="r">
              <a:spcAft>
                <a:spcPts val="500"/>
              </a:spcAft>
            </a:pPr>
            <a:r>
              <a:rPr sz="1700" b="1" lang="he-IL">
                <a:solidFill>
                  <a:srgbClr val="6A3FC9"/>
                </a:solidFill>
                <a:latin typeface="Arial"/>
                <a:ea typeface="Arial"/>
                <a:cs typeface="Arial"/>
                <a:sym typeface="Arial"/>
              </a:rPr>
              <a:t>מָסָךְ </a:t>
            </a:r>
            <a:r>
              <a:rPr sz="1500" b="0" lang="he-IL">
                <a:solidFill>
                  <a:srgbClr val="6B6880"/>
                </a:solidFill>
                <a:latin typeface="Arial"/>
                <a:ea typeface="Arial"/>
                <a:cs typeface="Arial"/>
                <a:sym typeface="Arial"/>
              </a:rPr>
              <a:t>– screen</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לדעתכם יש מאחורי המסך?</a:t>
            </a:r>
          </a:p>
          <a:p>
            <a:pPr rtl="1" algn="r">
              <a:spcAft>
                <a:spcPts val="500"/>
              </a:spcAft>
            </a:pPr>
            <a:r>
              <a:rPr sz="1800" b="0" lang="he-IL">
                <a:solidFill>
                  <a:srgbClr val="2B2540"/>
                </a:solidFill>
                <a:latin typeface="Arial"/>
                <a:ea typeface="Arial"/>
                <a:cs typeface="Arial"/>
                <a:sym typeface="Arial"/>
              </a:rPr>
              <a:t>מי נמצא בתוכנית ריאליטי?</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אנשים אמיתיים</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רובוטים</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דרקונים</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סדרות וריאליטי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סדרות וריאליטי</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משפט אחד שלמדתי היום על מה שקורה מאחורי המסך: ...</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השלימו: ״בלי תסריט לא אומר...״, ותנו דוגמה אחת מהטקסטים.</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בפעם הבאה שאראה ״רשע או רשעית של העונה״, אשאל את עצמי: ... ואם משהו יטריד אותי, אפנה אל: ...</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סדרות וריאליטי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35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סדרות וריאליטי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